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B1FF8-683E-4A83-8072-3050BBF79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4F2699-0C21-46CB-8CC6-71DFBB3B6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D80E7A-C7CB-4E0A-A383-354FF560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685393-67DD-408D-92F8-A7AAF9C6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E1E472-3B22-4239-B912-6E498A43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0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14F6E4-6CC2-43B8-AFC1-0F0CD269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8639F9-EFF8-4C87-8761-08555FC7D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97E8BE-2510-45C3-80F9-81D117C5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482542-BB4F-418F-B3FF-1A26BC0C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022C5D-490F-4E06-A684-F18CAAF6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93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3CB6B1-1E1D-492C-8FBF-0379F7A18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5CDDC0-4EB9-4C80-B7E1-5B4116136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1EA703-4A5D-4AD8-A368-5B6F88DF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3CC745-8A6C-402C-9892-D358C040B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46C9E-54C5-4368-A31A-2B017BEA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79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35007-84CB-4B12-8887-6B23A1F1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759DC-4FBA-40E5-A1AA-C5CD8F05B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A7EA15-50DC-4BE8-865D-270A0ABA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11490B-1730-4346-9FEB-ACC5989F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C9CF7F-1880-4872-B37C-CF390044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4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1F61C-5975-47F3-B368-8669C134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E2C311-D229-49C2-A802-35902204C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2D1187-1106-4C96-B63C-6FFC93EDC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810BA-8958-4738-8F82-E1F09422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0B8BC9-28B2-4E14-A895-6F10437E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DCC86-8B6A-4C3C-AA82-E4AF293B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CD135-7EB4-4F5A-8E72-9DFA59B08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B95E52-64FC-4CA5-B4B4-351CC8B96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AE49A9-E0FE-4100-9A3E-B2B279AC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5C3B9D-B030-44D1-B61B-25CBBDAC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48598B-7B21-4A51-8B71-B57FAF1C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8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721F8-D207-47FC-BE3F-73EF70080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37EA94-388D-4503-891D-A18640C10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879B18-033A-4050-8448-0F03D1A3B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4F3764-A7F2-4664-BBDB-E17F52EC0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0B0F5B-0EC7-474C-B08E-1FC8D1012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664823-949D-41FE-A2F9-46138A33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23CC4E-D64D-4F50-A648-3A284D7F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C69C8B-3AB0-4157-9A76-6F493EE3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1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E7587-5ECD-41F1-9FF6-F8401530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E92EF8-D8BE-456D-A1BC-9A22FA75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F17CCB-E18A-43B9-956C-9F0B4FBA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E40459-9F9D-4BC3-B413-37CEEE11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F26924-B3EE-48DD-9885-81E621CA7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2F6B59-F44C-4443-98A3-61AF4A98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53ACDF-EEE2-424F-BFCB-13F10692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32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BFC18-18A5-4862-8222-852DB338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B00B76-7BB2-41AD-94AB-4480F1B1F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98F61E-8E08-4EC8-B0C4-1B0FE3F34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01E82F-84D3-4C99-A226-D1386B82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70E2E-2C15-4DE9-AED9-AF8A3712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16554F-FE4C-4FBD-BAD0-EDE17DB3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64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0F9AC-4CB2-49C0-9E08-3507977B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FA3E14-D36A-456E-9FB1-C807AF810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114150-45AE-4468-B5C0-4EE224561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C4D64B-0CE1-4F53-ACE9-27615B8B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A6E788-9659-4BBA-9D05-513162DB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D5C24E-8B28-412C-9BA6-350A7FCE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16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635C7-4173-4393-88AF-F244A954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C052A7-E0C2-48E5-8767-60D2E15ED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A9E2E0-5B50-45C7-A419-8773A0951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AE7B-A93E-424E-950C-3362CDAFA4B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0D8623-6625-4890-ABB6-C6277CC2A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27799-9013-4F45-AA0D-C99554A87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292A-4C84-418C-8259-50EFD857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7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1zoom.ru/big/43/16597-tim.jpg">
            <a:extLst>
              <a:ext uri="{FF2B5EF4-FFF2-40B4-BE49-F238E27FC236}">
                <a16:creationId xmlns:a16="http://schemas.microsoft.com/office/drawing/2014/main" id="{740B2B91-62D5-4CF8-AA4F-AF4CADF06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89768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07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-foto-oboy.ru/pixes/ware/big/dd71f4a333256c7b55ac223e33c1fcff.jpg">
            <a:extLst>
              <a:ext uri="{FF2B5EF4-FFF2-40B4-BE49-F238E27FC236}">
                <a16:creationId xmlns:a16="http://schemas.microsoft.com/office/drawing/2014/main" id="{DE6DDC56-8AB1-46A3-965F-DB5562E40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3" y="0"/>
            <a:ext cx="84597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435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Грязнова</dc:creator>
  <cp:lastModifiedBy>Валентина Грязнова</cp:lastModifiedBy>
  <cp:revision>1</cp:revision>
  <dcterms:created xsi:type="dcterms:W3CDTF">2022-11-23T06:44:55Z</dcterms:created>
  <dcterms:modified xsi:type="dcterms:W3CDTF">2022-11-23T06:49:57Z</dcterms:modified>
</cp:coreProperties>
</file>