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57" r:id="rId4"/>
    <p:sldId id="258" r:id="rId5"/>
    <p:sldId id="259" r:id="rId6"/>
    <p:sldId id="256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FC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4" d="100"/>
          <a:sy n="74" d="100"/>
        </p:scale>
        <p:origin x="-546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A77D78-F33A-439E-80DD-827CE064E1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807E9FA-967B-4019-A1FE-00786D9861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07A3993-9660-4551-B66F-EAD2DA492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7C58C-32A9-4BCD-97FA-48493B83331A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1277AD0-FF91-4392-B5C6-47722AE7F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96C4854-72DE-41D7-A814-A0F7ECDED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3E13B-9AF4-4A89-AB55-96C00018E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970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5650EC-5B18-4E84-877E-3AC6FB11B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4549097-A302-4345-886B-099343CCCF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0A27CC9-2174-4C1F-951C-6793B8079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7C58C-32A9-4BCD-97FA-48493B83331A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6F6CE9D-47B9-40A7-A545-0CA6A9684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0D6204C-D526-46C0-9832-81E619022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3E13B-9AF4-4A89-AB55-96C00018E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569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2ECBDB5-20FC-402D-85BF-1692EC22E3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178E80E-F13D-4E12-992E-FF7FE5C199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6AED0DD-91A9-4F82-8A57-7B62471F6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7C58C-32A9-4BCD-97FA-48493B83331A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58EA2FD-0650-42EF-8E8E-4EF030AC1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ED10A5C-F561-4B04-8656-BC8766CBE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3E13B-9AF4-4A89-AB55-96C00018E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591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ABADB2-2D3D-4263-9126-A016C9DED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80815ED-AF2C-415E-98D0-20BB718799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8192FFC-CF56-4839-8115-77CE53027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7C58C-32A9-4BCD-97FA-48493B83331A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C8EB51C-D677-4711-9014-14B0F5BB7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0E550B1-BB00-4CAB-8083-592749A60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3E13B-9AF4-4A89-AB55-96C00018E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433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07B325-2F5D-4DFE-A642-A01AD7D69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261DEBB-C0CD-4682-8621-C5BDF8E36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88E8715-7913-4E99-A52F-EA3796D09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7C58C-32A9-4BCD-97FA-48493B83331A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B5936AB-E991-4DB4-A2E3-A2F0E55FD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F2C7038-B397-4513-ACE3-02BB3DB85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3E13B-9AF4-4A89-AB55-96C00018E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260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A11D53-F6DB-4E9A-A9FB-C90AFE265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E8A3FA5-D97D-4BEB-AD19-2224D35C45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409280B-D6AE-4E00-B650-50FF50C70C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A828E91-62BA-48A5-B21D-C8362AC6B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7C58C-32A9-4BCD-97FA-48493B83331A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89DFFAC-0ADB-4773-B73E-1D49D361E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51DCFA9-D27F-4C13-BC50-EFAE78E0D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3E13B-9AF4-4A89-AB55-96C00018E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047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05A638-E7B3-4C6E-B00C-7620B7E90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32581D8-FD91-482C-B7BE-B3D8E4635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8C8429F-7ABA-4DFB-8208-9DDD63215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DD455F6-8CC0-4C3B-B405-2EC27C863F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75C077E-C21C-4312-8B9F-8787CA3551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9714F7F1-5576-44F9-ADC5-27DCC4054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7C58C-32A9-4BCD-97FA-48493B83331A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29E4B914-A039-43D2-BC7D-D75F924F9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92B0DAA-F3A0-4475-90B6-46B994302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3E13B-9AF4-4A89-AB55-96C00018E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728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D166DF-DFF9-4317-8B2E-6B984E5B4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891F949-EB45-4D05-AAAE-4F3B8E0E2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7C58C-32A9-4BCD-97FA-48493B83331A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8B56580-2C9A-4EE0-971B-4BDA8AF17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C53C939-1B36-4B70-B462-0FBB768FF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3E13B-9AF4-4A89-AB55-96C00018E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557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26DE5B5-2975-406E-A414-E5A8C1A45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7C58C-32A9-4BCD-97FA-48493B83331A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470968E-1ED1-4C13-A5F7-84B0D0152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B8F4A41-DC77-41E9-9BEA-FF0B1ABCE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3E13B-9AF4-4A89-AB55-96C00018E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020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661132-09E0-4176-A993-F70EF13CC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C809EFE-08E9-442E-8E81-9B169913A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F65BB17-6BE1-4021-B75A-B8A34A4003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209B8B7-FD5A-4BA2-AAD4-1680CD140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7C58C-32A9-4BCD-97FA-48493B83331A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DA53437-EB2E-4B01-8800-318C19A95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E5E9987-F344-4FC5-9F6C-F622BE0ED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3E13B-9AF4-4A89-AB55-96C00018E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209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67C76E-C99E-42AF-B82A-63152C58F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BB37AF0-C324-4920-B3DA-D558176FDD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78C8F8F-A9D0-4907-8CE0-E97FF0224D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CC0ADF7-4021-4F9E-A21F-F0F7B8964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7C58C-32A9-4BCD-97FA-48493B83331A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EF34FBA-0178-4572-B9F0-091EAC2D4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82C01A0-F2D4-4B83-ADCE-2D67E1E6D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3E13B-9AF4-4A89-AB55-96C00018E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379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CB5723-38C0-4AC4-8F2A-A780E37BA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F99DF31-7A37-4E90-AF2E-A527A1A24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683BC40-1D8E-47DF-976D-6450D7CEB8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7C58C-32A9-4BCD-97FA-48493B83331A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0037204-FC7C-4C0C-BC74-CF0C12F03D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20A2A9E-BEEB-4CCB-B88E-ED43D7CA64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3E13B-9AF4-4A89-AB55-96C00018E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418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Фон космический детский.">
            <a:extLst>
              <a:ext uri="{FF2B5EF4-FFF2-40B4-BE49-F238E27FC236}">
                <a16:creationId xmlns:a16="http://schemas.microsoft.com/office/drawing/2014/main" xmlns="" id="{3063FF16-8899-4C09-AFF7-5ADCDA318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58"/>
            <a:ext cx="12192000" cy="686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D96296E-916D-4EAE-A39E-4FF715FE3F5E}"/>
              </a:ext>
            </a:extLst>
          </p:cNvPr>
          <p:cNvSpPr/>
          <p:nvPr/>
        </p:nvSpPr>
        <p:spPr>
          <a:xfrm>
            <a:off x="396727" y="129621"/>
            <a:ext cx="8074133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7200" b="1" dirty="0">
                <a:ln/>
                <a:solidFill>
                  <a:srgbClr val="FF0000"/>
                </a:solidFill>
                <a:latin typeface="Bahnschrift SemiBold Condensed" panose="020B0502040204020203" pitchFamily="34" charset="0"/>
              </a:rPr>
              <a:t>ЭТАПЫ </a:t>
            </a:r>
          </a:p>
          <a:p>
            <a:pPr algn="ctr"/>
            <a:r>
              <a:rPr lang="ru-RU" sz="7200" b="1" dirty="0">
                <a:ln/>
                <a:solidFill>
                  <a:srgbClr val="FF0000"/>
                </a:solidFill>
                <a:latin typeface="Bahnschrift SemiBold Condensed" panose="020B0502040204020203" pitchFamily="34" charset="0"/>
              </a:rPr>
              <a:t>ИЗГОТОВЛЕНИЯ </a:t>
            </a:r>
            <a:endParaRPr lang="ru-RU" sz="7200" b="1" dirty="0" smtClean="0">
              <a:ln/>
              <a:solidFill>
                <a:srgbClr val="FF0000"/>
              </a:solidFill>
              <a:latin typeface="Bahnschrift SemiBold Condensed" panose="020B0502040204020203" pitchFamily="34" charset="0"/>
            </a:endParaRPr>
          </a:p>
          <a:p>
            <a:pPr algn="ctr"/>
            <a:r>
              <a:rPr lang="ru-RU" sz="7200" b="1" dirty="0" smtClean="0">
                <a:ln/>
                <a:solidFill>
                  <a:srgbClr val="FF0000"/>
                </a:solidFill>
                <a:latin typeface="Bahnschrift SemiBold Condensed" panose="020B0502040204020203" pitchFamily="34" charset="0"/>
              </a:rPr>
              <a:t>МАКЕТА</a:t>
            </a:r>
            <a:endParaRPr lang="ru-RU" sz="7200" b="1" dirty="0">
              <a:ln/>
              <a:solidFill>
                <a:srgbClr val="FF0000"/>
              </a:solidFill>
              <a:latin typeface="Bahnschrift SemiBold Condensed" panose="020B0502040204020203" pitchFamily="34" charset="0"/>
            </a:endParaRPr>
          </a:p>
          <a:p>
            <a:pPr algn="ctr"/>
            <a:r>
              <a:rPr lang="ru-RU" sz="7200" b="1" dirty="0">
                <a:ln/>
                <a:solidFill>
                  <a:srgbClr val="FF0000"/>
                </a:solidFill>
                <a:latin typeface="Bahnschrift SemiBold Condensed" panose="020B0502040204020203" pitchFamily="34" charset="0"/>
              </a:rPr>
              <a:t>«ФАЗЫ ЛУНЫ»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8F0C5E5-FBCB-419E-9D88-EC358ED566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435"/>
          <a:stretch/>
        </p:blipFill>
        <p:spPr>
          <a:xfrm>
            <a:off x="8010368" y="3767641"/>
            <a:ext cx="4031378" cy="278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379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 космический детский.">
            <a:extLst>
              <a:ext uri="{FF2B5EF4-FFF2-40B4-BE49-F238E27FC236}">
                <a16:creationId xmlns:a16="http://schemas.microsoft.com/office/drawing/2014/main" xmlns="" id="{518373E6-2CA9-451A-9880-72215E704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20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E6E68FC-B223-48FB-B3F4-DE54A65E305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9" b="19462"/>
          <a:stretch/>
        </p:blipFill>
        <p:spPr>
          <a:xfrm>
            <a:off x="4190274" y="1120471"/>
            <a:ext cx="7520496" cy="4678263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CE4823F-ECB0-4450-AB6F-82D1114631EF}"/>
              </a:ext>
            </a:extLst>
          </p:cNvPr>
          <p:cNvSpPr/>
          <p:nvPr/>
        </p:nvSpPr>
        <p:spPr>
          <a:xfrm>
            <a:off x="2062316" y="228467"/>
            <a:ext cx="781792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>
                <a:ln/>
                <a:solidFill>
                  <a:srgbClr val="FF0000"/>
                </a:solidFill>
                <a:latin typeface="Bahnschrift SemiBold Condensed" panose="020B0502040204020203" pitchFamily="34" charset="0"/>
              </a:rPr>
              <a:t>ДЛЯ ИЗГОТОВЛЕНИЯ МАКЕТА ВАМ ПОНАДОБИТСЯ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106E0D6-FDB7-4FA8-B07E-EB359071D5C2}"/>
              </a:ext>
            </a:extLst>
          </p:cNvPr>
          <p:cNvSpPr txBox="1"/>
          <p:nvPr/>
        </p:nvSpPr>
        <p:spPr>
          <a:xfrm>
            <a:off x="367433" y="1519084"/>
            <a:ext cx="3822841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1/2 картона белого цвета</a:t>
            </a:r>
          </a:p>
          <a:p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1/3 картона черного цвета</a:t>
            </a:r>
          </a:p>
          <a:p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Ножницы</a:t>
            </a:r>
          </a:p>
          <a:p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Простой карандаш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575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Фон космический детский.">
            <a:extLst>
              <a:ext uri="{FF2B5EF4-FFF2-40B4-BE49-F238E27FC236}">
                <a16:creationId xmlns:a16="http://schemas.microsoft.com/office/drawing/2014/main" xmlns="" id="{43C97DDE-8599-4EC3-9C8E-4CE6EDCF7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20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D99939F-52D7-4513-940C-B47ADDC6DD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8" t="23225" r="9086" b="13764"/>
          <a:stretch/>
        </p:blipFill>
        <p:spPr>
          <a:xfrm rot="5400000">
            <a:off x="-249981" y="1398154"/>
            <a:ext cx="4601493" cy="339800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6786292-EFAC-4182-AA37-B40B54D0368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9" t="4968" r="13763" b="6667"/>
          <a:stretch/>
        </p:blipFill>
        <p:spPr>
          <a:xfrm rot="5400000">
            <a:off x="7616476" y="1289416"/>
            <a:ext cx="4601493" cy="361549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571ECE3-E4AA-4564-ABC6-F15CF59A846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5" t="4731" r="15054" b="5807"/>
          <a:stretch/>
        </p:blipFill>
        <p:spPr>
          <a:xfrm rot="5400000">
            <a:off x="3480780" y="1231778"/>
            <a:ext cx="4601494" cy="37307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D8D7238-1FCC-41BC-96F0-0D30BD84CD07}"/>
              </a:ext>
            </a:extLst>
          </p:cNvPr>
          <p:cNvSpPr txBox="1"/>
          <p:nvPr/>
        </p:nvSpPr>
        <p:spPr>
          <a:xfrm>
            <a:off x="673881" y="5646090"/>
            <a:ext cx="27537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Сложите белый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картон пополам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4F42209-1CBD-4EDD-9039-391983EAD071}"/>
              </a:ext>
            </a:extLst>
          </p:cNvPr>
          <p:cNvSpPr txBox="1"/>
          <p:nvPr/>
        </p:nvSpPr>
        <p:spPr>
          <a:xfrm>
            <a:off x="4292152" y="5646089"/>
            <a:ext cx="33585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Нарисуйте на одной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половине картона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8DC407E-9894-4DC6-8544-FCB086051130}"/>
              </a:ext>
            </a:extLst>
          </p:cNvPr>
          <p:cNvSpPr txBox="1"/>
          <p:nvPr/>
        </p:nvSpPr>
        <p:spPr>
          <a:xfrm>
            <a:off x="8544466" y="5597111"/>
            <a:ext cx="2623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Вырежьте круг</a:t>
            </a:r>
          </a:p>
        </p:txBody>
      </p:sp>
    </p:spTree>
    <p:extLst>
      <p:ext uri="{BB962C8B-B14F-4D97-AF65-F5344CB8AC3E}">
        <p14:creationId xmlns:p14="http://schemas.microsoft.com/office/powerpoint/2010/main" val="1668802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Фон космический детский.">
            <a:extLst>
              <a:ext uri="{FF2B5EF4-FFF2-40B4-BE49-F238E27FC236}">
                <a16:creationId xmlns:a16="http://schemas.microsoft.com/office/drawing/2014/main" xmlns="" id="{CE2E4A48-9B81-47D1-8A65-2AF41A030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20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B9E9AAF-7EBE-4DCA-9F99-7F02946D42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7" t="8519" b="12055"/>
          <a:stretch/>
        </p:blipFill>
        <p:spPr>
          <a:xfrm>
            <a:off x="696861" y="192603"/>
            <a:ext cx="4623620" cy="29923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E05A646-EAEC-4D6F-A0C3-F411B17D42D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9" t="13107" r="4516" b="8040"/>
          <a:stretch/>
        </p:blipFill>
        <p:spPr>
          <a:xfrm>
            <a:off x="6786659" y="192603"/>
            <a:ext cx="4623619" cy="300063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3AFA4DE-0AE2-4CBF-963C-7A5DAD4FE1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" t="11720" r="1541" b="23190"/>
          <a:stretch/>
        </p:blipFill>
        <p:spPr>
          <a:xfrm>
            <a:off x="3515032" y="4161022"/>
            <a:ext cx="5161935" cy="26331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F98ABCA-1FC2-4073-B20F-1857164B75F5}"/>
              </a:ext>
            </a:extLst>
          </p:cNvPr>
          <p:cNvSpPr txBox="1"/>
          <p:nvPr/>
        </p:nvSpPr>
        <p:spPr>
          <a:xfrm>
            <a:off x="1200555" y="3257509"/>
            <a:ext cx="103666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черном картоне нарисуйте две дуги: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одного края выпуклую, с другого края вогнутую. Вырежьте по контуру.</a:t>
            </a:r>
          </a:p>
        </p:txBody>
      </p:sp>
    </p:spTree>
    <p:extLst>
      <p:ext uri="{BB962C8B-B14F-4D97-AF65-F5344CB8AC3E}">
        <p14:creationId xmlns:p14="http://schemas.microsoft.com/office/powerpoint/2010/main" val="1619832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Фон космический детский.">
            <a:extLst>
              <a:ext uri="{FF2B5EF4-FFF2-40B4-BE49-F238E27FC236}">
                <a16:creationId xmlns:a16="http://schemas.microsoft.com/office/drawing/2014/main" xmlns="" id="{0ABE265C-EF1F-4428-9187-1F6E470F4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20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993932B-42EB-4AA4-9DC5-A6B0506735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6" t="16261" r="12688" b="16643"/>
          <a:stretch/>
        </p:blipFill>
        <p:spPr>
          <a:xfrm>
            <a:off x="609599" y="1430595"/>
            <a:ext cx="4862053" cy="345112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A1F521D-9DCB-4F18-B2C5-D5AF20481FF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" t="11828" r="6720" b="15269"/>
          <a:stretch/>
        </p:blipFill>
        <p:spPr>
          <a:xfrm>
            <a:off x="6095999" y="1430595"/>
            <a:ext cx="5112775" cy="35077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1BC48D1-3224-45EF-9CE1-4CAE2FE424C5}"/>
              </a:ext>
            </a:extLst>
          </p:cNvPr>
          <p:cNvSpPr txBox="1"/>
          <p:nvPr/>
        </p:nvSpPr>
        <p:spPr>
          <a:xfrm>
            <a:off x="1965487" y="5243242"/>
            <a:ext cx="7881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Можете приступать проводить опыт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067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Фон космический детский.">
            <a:extLst>
              <a:ext uri="{FF2B5EF4-FFF2-40B4-BE49-F238E27FC236}">
                <a16:creationId xmlns:a16="http://schemas.microsoft.com/office/drawing/2014/main" xmlns="" id="{12D8AA14-E0A8-4724-814C-0B9FF510A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58"/>
            <a:ext cx="12192000" cy="686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23C112D-C036-4A7A-B4C6-2A8369E13289}"/>
              </a:ext>
            </a:extLst>
          </p:cNvPr>
          <p:cNvSpPr/>
          <p:nvPr/>
        </p:nvSpPr>
        <p:spPr>
          <a:xfrm>
            <a:off x="2619728" y="2952587"/>
            <a:ext cx="69525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7200" b="1" dirty="0">
                <a:ln/>
                <a:solidFill>
                  <a:srgbClr val="FF0000"/>
                </a:solidFill>
                <a:latin typeface="Bahnschrift SemiBold Condensed" panose="020B0502040204020203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9473518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72</Words>
  <Application>Microsoft Office PowerPoint</Application>
  <PresentationFormat>Произвольный</PresentationFormat>
  <Paragraphs>22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 Грязнова</dc:creator>
  <cp:lastModifiedBy>3</cp:lastModifiedBy>
  <cp:revision>7</cp:revision>
  <dcterms:created xsi:type="dcterms:W3CDTF">2022-12-02T07:08:12Z</dcterms:created>
  <dcterms:modified xsi:type="dcterms:W3CDTF">2023-04-10T06:04:02Z</dcterms:modified>
</cp:coreProperties>
</file>